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05" r:id="rId2"/>
    <p:sldId id="313" r:id="rId3"/>
    <p:sldId id="318" r:id="rId4"/>
    <p:sldId id="312" r:id="rId5"/>
    <p:sldId id="284" r:id="rId6"/>
    <p:sldId id="309" r:id="rId7"/>
    <p:sldId id="278" r:id="rId8"/>
    <p:sldId id="258" r:id="rId9"/>
    <p:sldId id="259" r:id="rId10"/>
    <p:sldId id="285" r:id="rId11"/>
    <p:sldId id="260" r:id="rId12"/>
    <p:sldId id="31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76190"/>
  </p:normalViewPr>
  <p:slideViewPr>
    <p:cSldViewPr snapToGrid="0" showGuides="1">
      <p:cViewPr varScale="1">
        <p:scale>
          <a:sx n="96" d="100"/>
          <a:sy n="96" d="100"/>
        </p:scale>
        <p:origin x="19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20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6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43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See ‘01_fastq_2_vcf_workflow’ for an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4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1" y="175204"/>
            <a:ext cx="12039599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If you don’t understand something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It’s my fault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bad explanation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 but targeting wrong audience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explanation, targeting correct audience, but too much all at once</a:t>
            </a:r>
          </a:p>
          <a:p>
            <a:endParaRPr lang="en-US" sz="2400" dirty="0"/>
          </a:p>
          <a:p>
            <a:r>
              <a:rPr lang="en-US" sz="2400" dirty="0"/>
              <a:t>Please feel free to interrupt with questions! I’ve tried to simplify, but I’ve been doing this stuff for </a:t>
            </a:r>
            <a:r>
              <a:rPr lang="en-US" sz="2400" i="1" dirty="0"/>
              <a:t>very</a:t>
            </a:r>
            <a:r>
              <a:rPr lang="en-US" sz="2400" dirty="0"/>
              <a:t> long.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384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1: basics of installing and running software on the command line</a:t>
            </a:r>
          </a:p>
          <a:p>
            <a:endParaRPr lang="en-US" sz="2400" dirty="0"/>
          </a:p>
          <a:p>
            <a:r>
              <a:rPr lang="en-US" sz="2400" dirty="0"/>
              <a:t>Session 2: running command line programs with </a:t>
            </a:r>
            <a:r>
              <a:rPr lang="en-US" sz="2400" dirty="0" err="1"/>
              <a:t>snakemake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Session 3: </a:t>
            </a:r>
            <a:r>
              <a:rPr lang="en-US" sz="2400" dirty="0" err="1"/>
              <a:t>snpArcher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AB19D-65FC-EC83-EA85-9D13E18203B5}"/>
              </a:ext>
            </a:extLst>
          </p:cNvPr>
          <p:cNvSpPr txBox="1"/>
          <p:nvPr/>
        </p:nvSpPr>
        <p:spPr>
          <a:xfrm>
            <a:off x="0" y="4037756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Sessions become increasingly specialized, especially the 3</a:t>
            </a:r>
            <a:r>
              <a:rPr lang="en-US" sz="2400" baseline="30000" dirty="0"/>
              <a:t>rd</a:t>
            </a:r>
            <a:r>
              <a:rPr lang="en-US" sz="2400" dirty="0"/>
              <a:t>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103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837357"/>
            <a:ext cx="63080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Sequencing a genome to detect mutations in each sample involves the following steps:</a:t>
            </a:r>
          </a:p>
          <a:p>
            <a:endParaRPr lang="en-US" sz="1600" dirty="0"/>
          </a:p>
          <a:p>
            <a:r>
              <a:rPr lang="en-US" sz="1600" dirty="0"/>
              <a:t>In the lab: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sequencing each of the tiny fragments</a:t>
            </a:r>
          </a:p>
          <a:p>
            <a:endParaRPr lang="en-US" sz="1600" dirty="0"/>
          </a:p>
          <a:p>
            <a:r>
              <a:rPr lang="en-US" sz="1600" dirty="0"/>
              <a:t>On the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clean the raw data consisting of tiny DNA sequences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aligning these DNA sequences to larger chromosome-sized pieces, from a “reference” genome available from the same species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4147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6948859" y="3634098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6802689" y="3110878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9963054" y="4457350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4864442" y="6136003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6899970" y="6101376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015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62785</TotalTime>
  <Words>949</Words>
  <Application>Microsoft Macintosh PowerPoint</Application>
  <PresentationFormat>Widescreen</PresentationFormat>
  <Paragraphs>158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Intro to workflows</vt:lpstr>
      <vt:lpstr>PowerPoint Presentation</vt:lpstr>
      <vt:lpstr>PowerPoint Presentation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  <vt:lpstr>See ‘01_fastq_2_vcf_workflow’ for an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198</cp:revision>
  <dcterms:created xsi:type="dcterms:W3CDTF">2023-10-23T14:53:07Z</dcterms:created>
  <dcterms:modified xsi:type="dcterms:W3CDTF">2024-02-05T18:14:32Z</dcterms:modified>
</cp:coreProperties>
</file>

<file path=docProps/thumbnail.jpeg>
</file>